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14"/>
    <p:restoredTop sz="84884"/>
  </p:normalViewPr>
  <p:slideViewPr>
    <p:cSldViewPr snapToGrid="0">
      <p:cViewPr varScale="1">
        <p:scale>
          <a:sx n="233" d="100"/>
          <a:sy n="233" d="100"/>
        </p:scale>
        <p:origin x="1736" y="184"/>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TCB</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cryptography</a:t>
            </a:r>
          </a:p>
          <a:p>
            <a:pPr marL="914400" lvl="1" indent="-317500" algn="l" rtl="0">
              <a:spcBef>
                <a:spcPts val="0"/>
              </a:spcBef>
              <a:spcAft>
                <a:spcPts val="0"/>
              </a:spcAft>
              <a:buSzPts val="1400"/>
              <a:buChar char="○"/>
            </a:pPr>
            <a:r>
              <a:rPr lang="en" sz="1600" dirty="0"/>
              <a:t>Relevant for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Using electronic devices not allowed except for learning purposes</a:t>
            </a:r>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1:15-2:30pm,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dirty="0"/>
              <a:t>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(Late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office hours, exams, and grading</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integrity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 (unless we say so in the assignment and projects)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endParaRPr lang="en-US" sz="2000" dirty="0"/>
          </a:p>
          <a:p>
            <a:r>
              <a:rPr lang="en-US" sz="2000" dirty="0"/>
              <a:t>Any student who does not behave in a respectful manner may be asked to leave the classroom. </a:t>
            </a:r>
          </a:p>
          <a:p>
            <a:endParaRPr lang="en-US" sz="2000" dirty="0"/>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39800" lvl="1" indent="-342900" algn="l" rtl="0">
              <a:spcBef>
                <a:spcPts val="0"/>
              </a:spcBef>
              <a:spcAft>
                <a:spcPts val="0"/>
              </a:spcAft>
              <a:buSzPts val="1400"/>
              <a:buFont typeface="+mj-lt"/>
              <a:buAutoNum type="arabicPeriod"/>
            </a:pPr>
            <a:r>
              <a:rPr lang="en" sz="1600" dirty="0"/>
              <a:t>Know your threat model</a:t>
            </a:r>
            <a:endParaRPr sz="1600" dirty="0"/>
          </a:p>
          <a:p>
            <a:pPr marL="939800" lvl="1" indent="-342900" algn="l" rtl="0">
              <a:spcBef>
                <a:spcPts val="0"/>
              </a:spcBef>
              <a:spcAft>
                <a:spcPts val="0"/>
              </a:spcAft>
              <a:buSzPts val="1400"/>
              <a:buFont typeface="+mj-lt"/>
              <a:buAutoNum type="arabicPeriod"/>
            </a:pPr>
            <a:r>
              <a:rPr lang="en" sz="1600" dirty="0"/>
              <a:t>Consider human factors</a:t>
            </a:r>
            <a:endParaRPr sz="1600" dirty="0"/>
          </a:p>
          <a:p>
            <a:pPr marL="939800" lvl="1" indent="-342900" algn="l" rtl="0">
              <a:spcBef>
                <a:spcPts val="0"/>
              </a:spcBef>
              <a:spcAft>
                <a:spcPts val="0"/>
              </a:spcAft>
              <a:buSzPts val="1400"/>
              <a:buFont typeface="+mj-lt"/>
              <a:buAutoNum type="arabicPeriod"/>
            </a:pPr>
            <a:r>
              <a:rPr lang="en" sz="1600" dirty="0"/>
              <a:t>Security is economics</a:t>
            </a:r>
            <a:endParaRPr sz="1600" dirty="0"/>
          </a:p>
          <a:p>
            <a:pPr marL="939800" lvl="1" indent="-342900" algn="l" rtl="0">
              <a:spcBef>
                <a:spcPts val="0"/>
              </a:spcBef>
              <a:spcAft>
                <a:spcPts val="0"/>
              </a:spcAft>
              <a:buSzPts val="1400"/>
              <a:buFont typeface="+mj-lt"/>
              <a:buAutoNum type="arabicPeriod"/>
            </a:pPr>
            <a:r>
              <a:rPr lang="en" sz="1600" dirty="0"/>
              <a:t>Detect if you can’t prevent</a:t>
            </a:r>
            <a:endParaRPr sz="1600" dirty="0"/>
          </a:p>
          <a:p>
            <a:pPr marL="939800" lvl="1" indent="-342900" algn="l" rtl="0">
              <a:spcBef>
                <a:spcPts val="0"/>
              </a:spcBef>
              <a:spcAft>
                <a:spcPts val="0"/>
              </a:spcAft>
              <a:buSzPts val="1400"/>
              <a:buFont typeface="+mj-lt"/>
              <a:buAutoNum type="arabicPeriod"/>
            </a:pPr>
            <a:r>
              <a:rPr lang="en" sz="1600" dirty="0"/>
              <a:t>Defense in depth</a:t>
            </a:r>
            <a:endParaRPr sz="1600" dirty="0"/>
          </a:p>
          <a:p>
            <a:pPr marL="939800" lvl="1" indent="-342900" algn="l" rtl="0">
              <a:spcBef>
                <a:spcPts val="0"/>
              </a:spcBef>
              <a:spcAft>
                <a:spcPts val="0"/>
              </a:spcAft>
              <a:buSzPts val="1400"/>
              <a:buFont typeface="+mj-lt"/>
              <a:buAutoNum type="arabicPeriod"/>
            </a:pPr>
            <a:r>
              <a:rPr lang="en" sz="1600" dirty="0"/>
              <a:t>Least privilege</a:t>
            </a:r>
            <a:endParaRPr sz="1600" dirty="0"/>
          </a:p>
          <a:p>
            <a:pPr marL="939800" lvl="1" indent="-342900" algn="l" rtl="0">
              <a:spcBef>
                <a:spcPts val="0"/>
              </a:spcBef>
              <a:spcAft>
                <a:spcPts val="0"/>
              </a:spcAft>
              <a:buSzPts val="1400"/>
              <a:buFont typeface="+mj-lt"/>
              <a:buAutoNum type="arabicPeriod"/>
            </a:pPr>
            <a:r>
              <a:rPr lang="en" sz="1600" dirty="0"/>
              <a:t>Separation of responsibility</a:t>
            </a:r>
            <a:endParaRPr sz="1600" dirty="0"/>
          </a:p>
          <a:p>
            <a:pPr marL="939800" lvl="1" indent="-342900" algn="l" rtl="0">
              <a:spcBef>
                <a:spcPts val="0"/>
              </a:spcBef>
              <a:spcAft>
                <a:spcPts val="0"/>
              </a:spcAft>
              <a:buSzPts val="1400"/>
              <a:buFont typeface="+mj-lt"/>
              <a:buAutoNum type="arabicPeriod"/>
            </a:pPr>
            <a:r>
              <a:rPr lang="en" sz="1600" dirty="0"/>
              <a:t>Ensure complete mediation</a:t>
            </a:r>
            <a:endParaRPr sz="1600" dirty="0"/>
          </a:p>
          <a:p>
            <a:pPr marL="939800" lvl="1" indent="-342900" algn="l" rtl="0">
              <a:spcBef>
                <a:spcPts val="0"/>
              </a:spcBef>
              <a:spcAft>
                <a:spcPts val="0"/>
              </a:spcAft>
              <a:buSzPts val="1400"/>
              <a:buFont typeface="+mj-lt"/>
              <a:buAutoNum type="arabicPeriod"/>
            </a:pPr>
            <a:r>
              <a:rPr lang="en" sz="1600" dirty="0"/>
              <a:t>Don’t rely on security through obscurity</a:t>
            </a:r>
            <a:endParaRPr sz="1600" dirty="0"/>
          </a:p>
          <a:p>
            <a:pPr marL="939800" lvl="1" indent="-342900" algn="l" rtl="0">
              <a:spcBef>
                <a:spcPts val="0"/>
              </a:spcBef>
              <a:spcAft>
                <a:spcPts val="0"/>
              </a:spcAft>
              <a:buSzPts val="1400"/>
              <a:buFont typeface="+mj-lt"/>
              <a:buAutoNum type="arabicPeriod"/>
            </a:pPr>
            <a:r>
              <a:rPr lang="en" sz="1600" dirty="0"/>
              <a:t>Use fail-safe defaults</a:t>
            </a:r>
            <a:endParaRPr sz="1600" dirty="0"/>
          </a:p>
          <a:p>
            <a:pPr marL="939800" lvl="1" indent="-342900" algn="l" rtl="0">
              <a:spcBef>
                <a:spcPts val="0"/>
              </a:spcBef>
              <a:spcAft>
                <a:spcPts val="0"/>
              </a:spcAft>
              <a:buSzPts val="1400"/>
              <a:buFont typeface="+mj-lt"/>
              <a:buAutoNum type="arabicPeriod"/>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your soft</a:t>
            </a:r>
            <a:r>
              <a:rPr lang="en-US" dirty="0"/>
              <a:t>w</a:t>
            </a:r>
            <a:r>
              <a:rPr lang="en" dirty="0"/>
              <a:t>are applications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TotalTime>
  <Words>4350</Words>
  <Application>Microsoft Macintosh PowerPoint</Application>
  <PresentationFormat>On-screen Show (16:9)</PresentationFormat>
  <Paragraphs>546</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59</cp:revision>
  <dcterms:modified xsi:type="dcterms:W3CDTF">2023-08-22T13:39:32Z</dcterms:modified>
</cp:coreProperties>
</file>